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61" r:id="rId4"/>
    <p:sldId id="262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3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46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428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57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8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52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246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2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2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73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1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9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61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95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16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A5AA831-12B3-4942-9A8C-8C4CF2CE7049}" type="datetimeFigureOut">
              <a:rPr lang="de-DE" smtClean="0"/>
              <a:t>10.11.2021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348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0229160-15B1-4714-9C0C-89C5F2CBF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6370320"/>
            <a:ext cx="8689976" cy="1371599"/>
          </a:xfrm>
        </p:spPr>
        <p:txBody>
          <a:bodyPr/>
          <a:lstStyle/>
          <a:p>
            <a:r>
              <a:rPr lang="de-DE" dirty="0"/>
              <a:t>Ein kooperatives Hybrid-Abenteuer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0091425" y="4757425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Quelle: https://</a:t>
            </a:r>
            <a:r>
              <a:rPr lang="de-DE" sz="1100" dirty="0" smtClean="0"/>
              <a:t>www.mare.de/das-kraken-kamasutra-content-489r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426568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79" y="2156327"/>
            <a:ext cx="3120522" cy="31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7" y="2162175"/>
            <a:ext cx="3152776" cy="3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8" y="2152649"/>
            <a:ext cx="3171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E078099-E9FE-4C71-9474-D0148EB49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94" y="1876508"/>
            <a:ext cx="3876649" cy="3991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CB6C86E-56E8-497B-A840-AD26BECD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Ereignis-system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6F0DAA-E5C6-4EDF-AAFA-12AF8A931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4" y="1863754"/>
            <a:ext cx="5809524" cy="457295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8B187A9-3BB7-4FC9-AF85-9B72FE7C683B}"/>
              </a:ext>
            </a:extLst>
          </p:cNvPr>
          <p:cNvSpPr/>
          <p:nvPr/>
        </p:nvSpPr>
        <p:spPr>
          <a:xfrm>
            <a:off x="4026637" y="5233919"/>
            <a:ext cx="5459270" cy="138156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0050AE-E9C8-4722-A8D5-D8D8BF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0" y="5292479"/>
            <a:ext cx="5295423" cy="12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D159F-9993-44C9-A0F5-B4835DC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Charakterentwicklung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4AD9E1F-AE0C-4C64-ABBB-4D2BFB4E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0842" y="1811408"/>
            <a:ext cx="3169257" cy="37692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79" y="2111401"/>
            <a:ext cx="6250925" cy="36073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57">
            <a:off x="3398752" y="4277194"/>
            <a:ext cx="2309207" cy="23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24857-C65D-4CF2-90D0-F62699FB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Kampf-System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1F1F8F-0910-4790-81AA-3A3B0E1F2B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4522" y="1220375"/>
            <a:ext cx="4079923" cy="543990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24" y="1900363"/>
            <a:ext cx="4074398" cy="40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3226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TM04033925[[fn=Tropfen]]</Template>
  <TotalTime>0</TotalTime>
  <Words>15</Words>
  <Application>Microsoft Office PowerPoint</Application>
  <PresentationFormat>Breitbild</PresentationFormat>
  <Paragraphs>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Tw Cen MT</vt:lpstr>
      <vt:lpstr>Tropfen</vt:lpstr>
      <vt:lpstr>PowerPoint-Präsentation</vt:lpstr>
      <vt:lpstr>Back-of-the-Box</vt:lpstr>
      <vt:lpstr>Back-of-the-Box</vt:lpstr>
      <vt:lpstr>Back-of-the-Box</vt:lpstr>
      <vt:lpstr>Ereignis-system</vt:lpstr>
      <vt:lpstr>Charakterentwicklung</vt:lpstr>
      <vt:lpstr>Kampf-System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Untamed Seas</dc:title>
  <dc:creator>Jan Bartels</dc:creator>
  <cp:lastModifiedBy>Jan Bartels</cp:lastModifiedBy>
  <cp:revision>6</cp:revision>
  <dcterms:created xsi:type="dcterms:W3CDTF">2021-11-10T17:26:11Z</dcterms:created>
  <dcterms:modified xsi:type="dcterms:W3CDTF">2021-11-10T23:56:10Z</dcterms:modified>
</cp:coreProperties>
</file>